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70" r:id="rId10"/>
    <p:sldId id="264" r:id="rId11"/>
    <p:sldId id="265" r:id="rId12"/>
    <p:sldId id="263" r:id="rId13"/>
    <p:sldId id="267" r:id="rId14"/>
    <p:sldId id="277" r:id="rId15"/>
    <p:sldId id="278" r:id="rId16"/>
    <p:sldId id="268" r:id="rId17"/>
    <p:sldId id="26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/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  <p:sp>
        <p:nvSpPr>
          <p:cNvPr id="8" name="Rectangle 7" descr="Tag=AccentColor&#10;Flavor=Light&#10;Target=FillAndLine"/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  <p:sp>
        <p:nvSpPr>
          <p:cNvPr id="7" name="Rectangle 6" descr="Tag=AccentColor&#10;Flavor=Light&#10;Target=FillAndLine"/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  <p:sp>
        <p:nvSpPr>
          <p:cNvPr id="9" name="Rectangle 8" descr="Tag=AccentColor&#10;Flavor=Light&#10;Target=FillAndLine"/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  <p:sp>
        <p:nvSpPr>
          <p:cNvPr id="11" name="Rectangle 10" descr="Tag=AccentColor&#10;Flavor=Light&#10;Target=FillAndLine"/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  <p:sp>
        <p:nvSpPr>
          <p:cNvPr id="6" name="Rectangle 6" descr="Tag=AccentColor&#10;Flavor=Light&#10;Target=FillAndLine"/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  <p:sp>
        <p:nvSpPr>
          <p:cNvPr id="8" name="Rectangle 6" descr="Tag=AccentColor&#10;Flavor=Light&#10;Target=FillAndLine"/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  <p:sp>
        <p:nvSpPr>
          <p:cNvPr id="8" name="Rectangle 6" descr="Tag=AccentColor&#10;Flavor=Light&#10;Target=FillAndLine"/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hyperlink" Target="https://drive.google.com/file/d/10u3yhqVn87EG1w2-5-oRR3ZbXGFKhkzQ/view?usp=sharing&#13;" TargetMode="External"/><Relationship Id="rId1" Type="http://schemas.openxmlformats.org/officeDocument/2006/relationships/hyperlink" Target="https://drive.google.com/file/d/1pq9AIjCjhwq7s83nYZIcjiVxawvc3C_A/view?usp=sharing&#13;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hyperlink" Target="https://drive.google.com/file/d/18-Yd8uoV2hPbFW6xp1Kdita2gL8gHj6B/view?usp=sharing&#13;" TargetMode="Externa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hyperlink" Target="https://drive.google.com/file/d/1pMia_KTMBuWIJ7-nlcbVx-YRPHXSIEGy/view?usp=sharing&#13;" TargetMode="External"/><Relationship Id="rId3" Type="http://schemas.openxmlformats.org/officeDocument/2006/relationships/image" Target="../media/image18.png"/><Relationship Id="rId2" Type="http://schemas.microsoft.com/office/2007/relationships/media" Target="/Users/ulrick_blv/Downloads/IMG_3073.MOV" TargetMode="External"/><Relationship Id="rId1" Type="http://schemas.openxmlformats.org/officeDocument/2006/relationships/video" Target="/Users/ulrick_blv/Downloads/IMG_3073.MOV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1" Type="http://schemas.openxmlformats.org/officeDocument/2006/relationships/hyperlink" Target="https://drive.google.com/file/d/1EbGkDQn7h1zwDdxJGsECpcjunG3vYNHs/view?usp=sharing&#13;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0.png"/><Relationship Id="rId1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3" descr="Graphique"/>
          <p:cNvPicPr>
            <a:picLocks noChangeAspect="1"/>
          </p:cNvPicPr>
          <p:nvPr/>
        </p:nvPicPr>
        <p:blipFill rotWithShape="1">
          <a:blip r:embed="rId1">
            <a:alphaModFix amt="50000"/>
          </a:blip>
          <a:srcRect t="3662" r="-1" b="6314"/>
          <a:stretch>
            <a:fillRect/>
          </a:stretch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en-US"/>
              <a:t>Acquisition des données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227520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1800"/>
              <a:t>Ulrick BLAVIN</a:t>
            </a:r>
            <a:endParaRPr lang="en-US" sz="1800"/>
          </a:p>
          <a:p>
            <a:pPr algn="ctr">
              <a:lnSpc>
                <a:spcPct val="100000"/>
              </a:lnSpc>
            </a:pPr>
            <a:r>
              <a:rPr lang="en-US" sz="1800"/>
              <a:t>LICENCE3 – MIME</a:t>
            </a:r>
            <a:endParaRPr lang="en-US" sz="1800"/>
          </a:p>
          <a:p>
            <a:pPr algn="ctr">
              <a:lnSpc>
                <a:spcPct val="100000"/>
              </a:lnSpc>
            </a:pPr>
            <a:r>
              <a:rPr lang="en-US" sz="1800"/>
              <a:t>PARIS 8</a:t>
            </a:r>
            <a:endParaRPr lang="en-US" sz="1800"/>
          </a:p>
        </p:txBody>
      </p:sp>
      <p:sp>
        <p:nvSpPr>
          <p:cNvPr id="27" name="Rectangle 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5715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ea typeface="+mj-lt"/>
                <a:cs typeface="+mj-lt"/>
              </a:rPr>
              <a:t>Application WEB</a:t>
            </a:r>
            <a:endParaRPr lang="fr-FR"/>
          </a:p>
        </p:txBody>
      </p:sp>
      <p:pic>
        <p:nvPicPr>
          <p:cNvPr id="5" name="Image 5" descr="Une image contenant table&#10;&#10;Description générée automatiquement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2921946"/>
            <a:ext cx="10515600" cy="2266836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95681" y="2481206"/>
            <a:ext cx="6894576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>
                <a:ea typeface="+mj-lt"/>
                <a:cs typeface="+mj-lt"/>
              </a:rPr>
              <a:t>Application App Inventor</a:t>
            </a:r>
            <a:endParaRPr lang="fr-FR"/>
          </a:p>
        </p:txBody>
      </p:sp>
      <p:pic>
        <p:nvPicPr>
          <p:cNvPr id="5" name="Image 5"/>
          <p:cNvPicPr>
            <a:picLocks noGrp="1" noChangeAspect="1"/>
          </p:cNvPicPr>
          <p:nvPr>
            <p:ph sz="half" idx="1"/>
          </p:nvPr>
        </p:nvPicPr>
        <p:blipFill rotWithShape="1">
          <a:blip r:embed="rId1"/>
          <a:srcRect b="23847"/>
          <a:stretch>
            <a:fillRect/>
          </a:stretch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4" name="Rectangle 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595241" y="185470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1163C4"/>
          </a:solidFill>
          <a:ln w="38100" cap="rnd">
            <a:solidFill>
              <a:srgbClr val="1163C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/>
              <a:t>VIDÉOS</a:t>
            </a:r>
            <a:endParaRPr lang="fr-FR"/>
          </a:p>
        </p:txBody>
      </p:sp>
      <p:sp>
        <p:nvSpPr>
          <p:cNvPr id="4" name="Text Box 3"/>
          <p:cNvSpPr txBox="1"/>
          <p:nvPr/>
        </p:nvSpPr>
        <p:spPr>
          <a:xfrm>
            <a:off x="523240" y="6096635"/>
            <a:ext cx="54965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fr-FR" altLang="en-US">
                <a:hlinkClick r:id="rId1" tooltip="" action="ppaction://hlinkfile"/>
              </a:rPr>
              <a:t>Vidéo_1</a:t>
            </a:r>
            <a:endParaRPr lang="fr-FR" altLang="en-US"/>
          </a:p>
        </p:txBody>
      </p:sp>
      <p:sp>
        <p:nvSpPr>
          <p:cNvPr id="8" name="Text Box 7"/>
          <p:cNvSpPr txBox="1"/>
          <p:nvPr/>
        </p:nvSpPr>
        <p:spPr>
          <a:xfrm>
            <a:off x="6172200" y="6096635"/>
            <a:ext cx="51974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fr-FR" altLang="en-US">
                <a:hlinkClick r:id="rId2" tooltip="" action="ppaction://hlinkfile"/>
              </a:rPr>
              <a:t>Video_2</a:t>
            </a:r>
            <a:endParaRPr lang="fr-FR" altLang="en-US"/>
          </a:p>
        </p:txBody>
      </p:sp>
      <p:pic>
        <p:nvPicPr>
          <p:cNvPr id="7" name="Content Placeholder 6" descr="Capture d’écran 2021-04-12 à 14.40.21"/>
          <p:cNvPicPr>
            <a:picLocks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2122805"/>
            <a:ext cx="5181600" cy="3863340"/>
          </a:xfrm>
          <a:prstGeom prst="rect">
            <a:avLst/>
          </a:prstGeom>
        </p:spPr>
      </p:pic>
      <p:pic>
        <p:nvPicPr>
          <p:cNvPr id="10" name="Content Placeholder 9" descr="Capture d’écran 2021-04-12 à 14.40.55"/>
          <p:cNvPicPr>
            <a:picLocks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172200" y="2122805"/>
            <a:ext cx="5181600" cy="38633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fr-FR">
                <a:sym typeface="+mn-ea"/>
              </a:rPr>
              <a:t>VIDÉOS</a:t>
            </a:r>
            <a:endParaRPr lang="fr-FR" altLang="en-US"/>
          </a:p>
        </p:txBody>
      </p:sp>
      <p:sp>
        <p:nvSpPr>
          <p:cNvPr id="3" name="Text Box 2"/>
          <p:cNvSpPr txBox="1"/>
          <p:nvPr/>
        </p:nvSpPr>
        <p:spPr>
          <a:xfrm>
            <a:off x="1746885" y="6164580"/>
            <a:ext cx="8492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fr-FR" altLang="en-US">
                <a:hlinkClick r:id="rId1" tooltip="" action="ppaction://hlinkfile"/>
              </a:rPr>
              <a:t>Vidéo_3</a:t>
            </a:r>
            <a:endParaRPr lang="fr-FR" altLang="en-US"/>
          </a:p>
        </p:txBody>
      </p:sp>
      <p:pic>
        <p:nvPicPr>
          <p:cNvPr id="5" name="Content Placeholder 4" descr="Capture d’écran 2021-04-12 à 14.41.27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1220" y="1837055"/>
            <a:ext cx="8274685" cy="42519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fr-FR">
                <a:sym typeface="+mn-ea"/>
              </a:rPr>
              <a:t>VIDÉOS</a:t>
            </a:r>
            <a:endParaRPr lang="fr-FR" altLang="en-US"/>
          </a:p>
        </p:txBody>
      </p:sp>
      <p:pic>
        <p:nvPicPr>
          <p:cNvPr id="4" name="IMG_3073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582545" y="1929130"/>
            <a:ext cx="7292975" cy="396430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2711450" y="6058535"/>
            <a:ext cx="72923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fr-FR" altLang="en-US">
                <a:hlinkClick r:id="rId4" tooltip="" action="ppaction://hlinkfile"/>
              </a:rPr>
              <a:t>Vidéo_4</a:t>
            </a:r>
            <a:endParaRPr lang="fr-FR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/>
              <a:t>VIDÉOS</a:t>
            </a:r>
            <a:endParaRPr lang="fr-FR"/>
          </a:p>
        </p:txBody>
      </p:sp>
      <p:sp>
        <p:nvSpPr>
          <p:cNvPr id="5" name="Text Box 4"/>
          <p:cNvSpPr txBox="1"/>
          <p:nvPr/>
        </p:nvSpPr>
        <p:spPr>
          <a:xfrm>
            <a:off x="3422015" y="6181090"/>
            <a:ext cx="5694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fr-FR" altLang="en-US">
                <a:hlinkClick r:id="rId1" tooltip="" action="ppaction://hlinkfile"/>
              </a:rPr>
              <a:t>Vidéo_5</a:t>
            </a:r>
            <a:endParaRPr lang="fr-FR" altLang="en-US"/>
          </a:p>
        </p:txBody>
      </p:sp>
      <p:pic>
        <p:nvPicPr>
          <p:cNvPr id="6" name="Content Placeholder 5" descr="Capture d’écran 2021-04-12 à 14.42.13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37785" y="1929130"/>
            <a:ext cx="1915795" cy="42519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0080" y="325120"/>
            <a:ext cx="5148580" cy="1957070"/>
          </a:xfrm>
        </p:spPr>
        <p:txBody>
          <a:bodyPr anchor="b">
            <a:normAutofit fontScale="90000"/>
          </a:bodyPr>
          <a:lstStyle/>
          <a:p>
            <a:r>
              <a:rPr lang="fr-FR" sz="6600"/>
              <a:t>CONCLUSION</a:t>
            </a:r>
            <a:endParaRPr lang="fr-FR" sz="6600"/>
          </a:p>
        </p:txBody>
      </p:sp>
      <p:sp>
        <p:nvSpPr>
          <p:cNvPr id="9" name="Rectangle 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31E2FD"/>
          </a:solidFill>
          <a:ln w="38100" cap="rnd">
            <a:solidFill>
              <a:srgbClr val="31E2FD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640080" y="2872899"/>
            <a:ext cx="5147940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fr-FR"/>
          </a:p>
          <a:p>
            <a:pPr lvl="1"/>
            <a:r>
              <a:rPr lang="fr-FR"/>
              <a:t>APPLICATION WEB</a:t>
            </a:r>
            <a:endParaRPr lang="fr-FR"/>
          </a:p>
          <a:p>
            <a:pPr lvl="1"/>
            <a:r>
              <a:rPr lang="fr-FR"/>
              <a:t>APPLICATION ANDROID</a:t>
            </a:r>
            <a:endParaRPr lang="fr-FR"/>
          </a:p>
          <a:p>
            <a:pPr lvl="1"/>
            <a:r>
              <a:rPr lang="fr-FR"/>
              <a:t>AFFICHAGE DYNAMIQUE</a:t>
            </a:r>
            <a:endParaRPr lang="fr-FR"/>
          </a:p>
          <a:p>
            <a:pPr lvl="1"/>
            <a:r>
              <a:rPr lang="fr-FR"/>
              <a:t>AFFICHAGE MULTIPLE</a:t>
            </a:r>
            <a:endParaRPr lang="fr-FR"/>
          </a:p>
          <a:p>
            <a:pPr lvl="1"/>
            <a:endParaRPr lang="fr-FR"/>
          </a:p>
        </p:txBody>
      </p:sp>
      <p:pic>
        <p:nvPicPr>
          <p:cNvPr id="10" name="Picture 6" descr="Sphere of mesh and nodes"/>
          <p:cNvPicPr>
            <a:picLocks noChangeAspect="1"/>
          </p:cNvPicPr>
          <p:nvPr/>
        </p:nvPicPr>
        <p:blipFill rotWithShape="1">
          <a:blip r:embed="rId1"/>
          <a:srcRect l="24772" r="4" b="4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/>
              <a:t>SOMMAIRE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MATÉRIELS</a:t>
            </a:r>
            <a:endParaRPr lang="fr-FR"/>
          </a:p>
          <a:p>
            <a:r>
              <a:rPr lang="fr-FR"/>
              <a:t>APPLICATIONS/BIBLIOTÈQUES</a:t>
            </a:r>
            <a:endParaRPr lang="fr-FR"/>
          </a:p>
          <a:p>
            <a:r>
              <a:rPr lang="fr-FR"/>
              <a:t>APPLICATIONS WEB</a:t>
            </a:r>
            <a:endParaRPr lang="fr-FR"/>
          </a:p>
          <a:p>
            <a:r>
              <a:rPr lang="fr-FR"/>
              <a:t>APPLICATIONS MOBILE</a:t>
            </a:r>
            <a:endParaRPr lang="fr-FR"/>
          </a:p>
          <a:p>
            <a:r>
              <a:rPr lang="fr-FR"/>
              <a:t>VIDEO</a:t>
            </a:r>
            <a:endParaRPr lang="fr-FR"/>
          </a:p>
          <a:p>
            <a:r>
              <a:rPr lang="fr-FR"/>
              <a:t>CONCLUSION</a:t>
            </a:r>
            <a:endParaRPr lang="fr-F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err="1"/>
              <a:t>MATÉRIELS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fr-FR"/>
              <a:t>Module HC05</a:t>
            </a:r>
            <a:endParaRPr lang="fr-FR"/>
          </a:p>
        </p:txBody>
      </p:sp>
      <p:pic>
        <p:nvPicPr>
          <p:cNvPr id="7" name="Image 7" descr="Une image contenant texte&#10;&#10;Description générée automatiquement"/>
          <p:cNvPicPr>
            <a:picLocks noGrp="1"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1639998" y="2926080"/>
            <a:ext cx="3557367" cy="3264408"/>
          </a:xfrm>
        </p:spPr>
      </p:pic>
      <p:sp>
        <p:nvSpPr>
          <p:cNvPr id="6" name="Espace réservé du texte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fr-FR"/>
              <a:t>HC-SR04</a:t>
            </a:r>
            <a:endParaRPr lang="fr-FR"/>
          </a:p>
        </p:txBody>
      </p:sp>
      <p:pic>
        <p:nvPicPr>
          <p:cNvPr id="8" name="Image 8"/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7507273" y="2926080"/>
            <a:ext cx="2513042" cy="3264408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 fontScale="90000"/>
          </a:bodyPr>
          <a:lstStyle/>
          <a:p>
            <a:pPr algn="ctr"/>
            <a:r>
              <a:rPr lang="fr-FR" sz="6600"/>
              <a:t>MATÉRIELS</a:t>
            </a:r>
            <a:endParaRPr lang="fr-FR"/>
          </a:p>
        </p:txBody>
      </p:sp>
      <p:sp>
        <p:nvSpPr>
          <p:cNvPr id="29" name="Rectangle 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EEF365"/>
          </a:solidFill>
          <a:ln w="38100" cap="rnd">
            <a:solidFill>
              <a:srgbClr val="EEF36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ontent Placeholder 6"/>
          <p:cNvSpPr>
            <a:spLocks noGrp="1"/>
          </p:cNvSpPr>
          <p:nvPr>
            <p:ph idx="1"/>
          </p:nvPr>
        </p:nvSpPr>
        <p:spPr>
          <a:xfrm>
            <a:off x="640080" y="4112195"/>
            <a:ext cx="3925392" cy="69135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  CARTE EASYPIC</a:t>
            </a:r>
            <a:endParaRPr lang="fr-FR"/>
          </a:p>
        </p:txBody>
      </p:sp>
      <p:pic>
        <p:nvPicPr>
          <p:cNvPr id="3" name="Image 4" descr="Une image contenant texte, équipement électronique, circuit&#10;&#10;Description générée automatiquement"/>
          <p:cNvPicPr>
            <a:picLocks noChangeAspect="1"/>
          </p:cNvPicPr>
          <p:nvPr/>
        </p:nvPicPr>
        <p:blipFill rotWithShape="1">
          <a:blip r:embed="rId1"/>
          <a:srcRect l="7910" r="16612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/>
              <a:t>Applications/Bibliothèques</a:t>
            </a:r>
            <a:endParaRPr lang="fr-FR"/>
          </a:p>
        </p:txBody>
      </p:sp>
      <p:sp>
        <p:nvSpPr>
          <p:cNvPr id="10" name="Espace réservé du texte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fr-FR" err="1"/>
              <a:t>MikroC</a:t>
            </a:r>
            <a:endParaRPr lang="fr-FR" err="1"/>
          </a:p>
        </p:txBody>
      </p:sp>
      <p:pic>
        <p:nvPicPr>
          <p:cNvPr id="13" name="Image 13" descr="Une image contenant texte&#10;&#10;Description générée automatiquement"/>
          <p:cNvPicPr>
            <a:picLocks noGrp="1"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1242409" y="2926080"/>
            <a:ext cx="4352544" cy="3264408"/>
          </a:xfrm>
        </p:spPr>
      </p:pic>
      <p:sp>
        <p:nvSpPr>
          <p:cNvPr id="11" name="Espace réservé du texte 10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fr-FR"/>
              <a:t>Xampp</a:t>
            </a:r>
            <a:endParaRPr lang="fr-FR"/>
          </a:p>
        </p:txBody>
      </p:sp>
      <p:pic>
        <p:nvPicPr>
          <p:cNvPr id="14" name="Image 14"/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569423" y="3329437"/>
            <a:ext cx="4388741" cy="2457695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>
                <a:ea typeface="+mj-lt"/>
                <a:cs typeface="+mj-lt"/>
              </a:rPr>
              <a:t>Applications/Bibliothèques</a:t>
            </a:r>
            <a:endParaRPr lang="fr-FR"/>
          </a:p>
        </p:txBody>
      </p:sp>
      <p:sp>
        <p:nvSpPr>
          <p:cNvPr id="7" name="Espace réservé du texte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fr-FR"/>
              <a:t>SQLite</a:t>
            </a:r>
            <a:endParaRPr lang="fr-FR"/>
          </a:p>
        </p:txBody>
      </p:sp>
      <p:pic>
        <p:nvPicPr>
          <p:cNvPr id="10" name="Image 10"/>
          <p:cNvPicPr>
            <a:picLocks noGrp="1"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839788" y="3335458"/>
            <a:ext cx="5157787" cy="2445650"/>
          </a:xfrm>
        </p:spPr>
      </p:pic>
      <p:sp>
        <p:nvSpPr>
          <p:cNvPr id="8" name="Espace réservé du texte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fr-FR"/>
              <a:t>DB BROWSER</a:t>
            </a:r>
            <a:endParaRPr lang="fr-FR"/>
          </a:p>
        </p:txBody>
      </p:sp>
      <p:pic>
        <p:nvPicPr>
          <p:cNvPr id="11" name="Image 11"/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7535887" y="3003808"/>
            <a:ext cx="2774009" cy="2782383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>
                <a:ea typeface="+mj-lt"/>
                <a:cs typeface="+mj-lt"/>
              </a:rPr>
              <a:t>Applications/Bibliothèques</a:t>
            </a:r>
            <a:endParaRPr lang="fr-FR"/>
          </a:p>
        </p:txBody>
      </p:sp>
      <p:sp>
        <p:nvSpPr>
          <p:cNvPr id="7" name="Espace réservé du texte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fr-FR"/>
              <a:t>PHP</a:t>
            </a:r>
            <a:endParaRPr lang="fr-FR"/>
          </a:p>
        </p:txBody>
      </p:sp>
      <p:pic>
        <p:nvPicPr>
          <p:cNvPr id="10" name="Image 10"/>
          <p:cNvPicPr>
            <a:picLocks noGrp="1"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839788" y="3107656"/>
            <a:ext cx="5157787" cy="2901255"/>
          </a:xfrm>
        </p:spPr>
      </p:pic>
      <p:sp>
        <p:nvSpPr>
          <p:cNvPr id="8" name="Espace réservé du texte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fr-FR"/>
              <a:t>MIT APP INVENTOR</a:t>
            </a:r>
            <a:endParaRPr lang="fr-FR"/>
          </a:p>
        </p:txBody>
      </p:sp>
      <p:pic>
        <p:nvPicPr>
          <p:cNvPr id="11" name="Image 11" descr="Une image contenant texte, clipart, graphiques vectoriels&#10;&#10;Description générée automatiquement"/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172200" y="3564840"/>
            <a:ext cx="5183188" cy="1986889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>
                <a:ea typeface="+mj-lt"/>
                <a:cs typeface="+mj-lt"/>
              </a:rPr>
              <a:t>Applications/Bibliothèques</a:t>
            </a:r>
            <a:endParaRPr lang="fr-FR"/>
          </a:p>
        </p:txBody>
      </p:sp>
      <p:pic>
        <p:nvPicPr>
          <p:cNvPr id="10" name="Image 10" descr="/Users/ulrick_blv/Desktop/Projet1/jpgraph_logo.jpegjpgraph_logo"/>
          <p:cNvPicPr>
            <a:picLocks noGrp="1"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2316480" y="2904173"/>
            <a:ext cx="7558405" cy="2301875"/>
          </a:xfrm>
        </p:spPr>
      </p:pic>
      <p:sp>
        <p:nvSpPr>
          <p:cNvPr id="8" name="Espace réservé du texte 7"/>
          <p:cNvSpPr>
            <a:spLocks noGrp="1"/>
          </p:cNvSpPr>
          <p:nvPr>
            <p:ph type="body" sz="quarter" idx="4294967295"/>
          </p:nvPr>
        </p:nvSpPr>
        <p:spPr>
          <a:xfrm>
            <a:off x="3503930" y="1885950"/>
            <a:ext cx="5183505" cy="823595"/>
          </a:xfrm>
        </p:spPr>
        <p:txBody>
          <a:bodyPr/>
          <a:lstStyle/>
          <a:p>
            <a:pPr algn="ctr"/>
            <a:r>
              <a:rPr lang="fr-FR"/>
              <a:t>JPGraph</a:t>
            </a:r>
            <a:endParaRPr lang="fr-FR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68" name="Rectangle 6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5"/>
          <p:cNvPicPr>
            <a:picLocks noGrp="1" noChangeAspect="1"/>
          </p:cNvPicPr>
          <p:nvPr>
            <p:ph sz="half" idx="2"/>
          </p:nvPr>
        </p:nvPicPr>
        <p:blipFill rotWithShape="1">
          <a:blip r:embed="rId1"/>
          <a:srcRect l="2443" r="2446" b="1"/>
          <a:stretch>
            <a:fillRect/>
          </a:stretch>
        </p:blipFill>
        <p:spPr>
          <a:xfrm>
            <a:off x="-2" y="10"/>
            <a:ext cx="12192002" cy="6857990"/>
          </a:xfrm>
          <a:prstGeom prst="rect">
            <a:avLst/>
          </a:prstGeom>
        </p:spPr>
      </p:pic>
      <p:sp>
        <p:nvSpPr>
          <p:cNvPr id="70" name="Rectangle 6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0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089775" y="1122680"/>
            <a:ext cx="4782185" cy="28067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Application Web</a:t>
            </a:r>
            <a:endParaRPr lang="en-US" sz="4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TF00001241</Template>
  <TotalTime>0</TotalTime>
  <Words>553</Words>
  <Application>WPS Writer</Application>
  <PresentationFormat>Widescreen</PresentationFormat>
  <Paragraphs>79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9" baseType="lpstr">
      <vt:lpstr>Arial</vt:lpstr>
      <vt:lpstr>SimSun</vt:lpstr>
      <vt:lpstr>Wingdings</vt:lpstr>
      <vt:lpstr>The Hand Bold</vt:lpstr>
      <vt:lpstr>苹方-简</vt:lpstr>
      <vt:lpstr>The Serif Hand Black</vt:lpstr>
      <vt:lpstr>微软雅黑</vt:lpstr>
      <vt:lpstr>汉仪旗黑</vt:lpstr>
      <vt:lpstr>Arial Unicode MS</vt:lpstr>
      <vt:lpstr>Calibri</vt:lpstr>
      <vt:lpstr>Helvetica Neue</vt:lpstr>
      <vt:lpstr>宋体-简</vt:lpstr>
      <vt:lpstr>SketchyVTI</vt:lpstr>
      <vt:lpstr>Acquisition des données</vt:lpstr>
      <vt:lpstr>SOMMAIRE</vt:lpstr>
      <vt:lpstr>MATÉRIELS</vt:lpstr>
      <vt:lpstr>MATÉRIELS</vt:lpstr>
      <vt:lpstr>Applications/Bibliothèques</vt:lpstr>
      <vt:lpstr>Applications/Bibliothèques</vt:lpstr>
      <vt:lpstr>Applications/Bibliothèques</vt:lpstr>
      <vt:lpstr>Applications/Bibliothèques</vt:lpstr>
      <vt:lpstr>Application Web</vt:lpstr>
      <vt:lpstr>Application WEB</vt:lpstr>
      <vt:lpstr>Application App Inventor</vt:lpstr>
      <vt:lpstr>VIDÉOS</vt:lpstr>
      <vt:lpstr>VIDÉOS</vt:lpstr>
      <vt:lpstr>VIDÉOS</vt:lpstr>
      <vt:lpstr>VIDÉOS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lastModifiedBy>ulrick_blv</cp:lastModifiedBy>
  <cp:revision>13</cp:revision>
  <dcterms:created xsi:type="dcterms:W3CDTF">2021-04-12T12:42:34Z</dcterms:created>
  <dcterms:modified xsi:type="dcterms:W3CDTF">2021-04-12T12:42:34Z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1033-3.1.2.5330</vt:lpwstr>
  </property>
</Properties>
</file>

<file path=docProps/thumbnail.jpeg>
</file>